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sldIdLst>
    <p:sldId id="256" r:id="rId5"/>
    <p:sldId id="259" r:id="rId6"/>
    <p:sldId id="257" r:id="rId7"/>
    <p:sldId id="258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41113B-2E0D-40A6-9FFD-B79E269E5FFB}" v="6" dt="2021-10-27T03:04:58.3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2" d="100"/>
          <a:sy n="62" d="100"/>
        </p:scale>
        <p:origin x="48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elle Nolasco" userId="070a192a-9832-45b4-9c70-7301a8d81ef3" providerId="ADAL" clId="{FF41113B-2E0D-40A6-9FFD-B79E269E5FFB}"/>
    <pc:docChg chg="custSel addSld modSld">
      <pc:chgData name="Marielle Nolasco" userId="070a192a-9832-45b4-9c70-7301a8d81ef3" providerId="ADAL" clId="{FF41113B-2E0D-40A6-9FFD-B79E269E5FFB}" dt="2021-10-27T03:05:03.199" v="464" actId="26606"/>
      <pc:docMkLst>
        <pc:docMk/>
      </pc:docMkLst>
      <pc:sldChg chg="modSp mod">
        <pc:chgData name="Marielle Nolasco" userId="070a192a-9832-45b4-9c70-7301a8d81ef3" providerId="ADAL" clId="{FF41113B-2E0D-40A6-9FFD-B79E269E5FFB}" dt="2021-10-27T01:50:23.344" v="458" actId="27636"/>
        <pc:sldMkLst>
          <pc:docMk/>
          <pc:sldMk cId="1368368419" sldId="256"/>
        </pc:sldMkLst>
        <pc:spChg chg="mod">
          <ac:chgData name="Marielle Nolasco" userId="070a192a-9832-45b4-9c70-7301a8d81ef3" providerId="ADAL" clId="{FF41113B-2E0D-40A6-9FFD-B79E269E5FFB}" dt="2021-10-27T01:50:00.864" v="409" actId="255"/>
          <ac:spMkLst>
            <pc:docMk/>
            <pc:sldMk cId="1368368419" sldId="256"/>
            <ac:spMk id="2" creationId="{CE2C95F4-51AF-4AE3-A369-376097752273}"/>
          </ac:spMkLst>
        </pc:spChg>
        <pc:spChg chg="mod">
          <ac:chgData name="Marielle Nolasco" userId="070a192a-9832-45b4-9c70-7301a8d81ef3" providerId="ADAL" clId="{FF41113B-2E0D-40A6-9FFD-B79E269E5FFB}" dt="2021-10-27T01:50:23.344" v="458" actId="27636"/>
          <ac:spMkLst>
            <pc:docMk/>
            <pc:sldMk cId="1368368419" sldId="256"/>
            <ac:spMk id="3" creationId="{AAF82B0D-C180-45D5-86E3-D10F7E55E8E0}"/>
          </ac:spMkLst>
        </pc:spChg>
      </pc:sldChg>
      <pc:sldChg chg="modSp mod">
        <pc:chgData name="Marielle Nolasco" userId="070a192a-9832-45b4-9c70-7301a8d81ef3" providerId="ADAL" clId="{FF41113B-2E0D-40A6-9FFD-B79E269E5FFB}" dt="2021-10-27T01:37:08.548" v="171" actId="20577"/>
        <pc:sldMkLst>
          <pc:docMk/>
          <pc:sldMk cId="2754453558" sldId="259"/>
        </pc:sldMkLst>
        <pc:spChg chg="mod">
          <ac:chgData name="Marielle Nolasco" userId="070a192a-9832-45b4-9c70-7301a8d81ef3" providerId="ADAL" clId="{FF41113B-2E0D-40A6-9FFD-B79E269E5FFB}" dt="2021-10-27T01:37:08.548" v="171" actId="20577"/>
          <ac:spMkLst>
            <pc:docMk/>
            <pc:sldMk cId="2754453558" sldId="259"/>
            <ac:spMk id="3" creationId="{CC97D92D-E039-4CD7-9240-91EEEBCF2E11}"/>
          </ac:spMkLst>
        </pc:spChg>
      </pc:sldChg>
      <pc:sldChg chg="modSp new mod">
        <pc:chgData name="Marielle Nolasco" userId="070a192a-9832-45b4-9c70-7301a8d81ef3" providerId="ADAL" clId="{FF41113B-2E0D-40A6-9FFD-B79E269E5FFB}" dt="2021-10-27T01:20:38.268" v="49" actId="113"/>
        <pc:sldMkLst>
          <pc:docMk/>
          <pc:sldMk cId="4178235238" sldId="262"/>
        </pc:sldMkLst>
        <pc:spChg chg="mod">
          <ac:chgData name="Marielle Nolasco" userId="070a192a-9832-45b4-9c70-7301a8d81ef3" providerId="ADAL" clId="{FF41113B-2E0D-40A6-9FFD-B79E269E5FFB}" dt="2021-10-27T01:19:16.331" v="26" actId="20577"/>
          <ac:spMkLst>
            <pc:docMk/>
            <pc:sldMk cId="4178235238" sldId="262"/>
            <ac:spMk id="2" creationId="{985A47A8-D494-4BAC-AE53-504798297F7D}"/>
          </ac:spMkLst>
        </pc:spChg>
        <pc:spChg chg="mod">
          <ac:chgData name="Marielle Nolasco" userId="070a192a-9832-45b4-9c70-7301a8d81ef3" providerId="ADAL" clId="{FF41113B-2E0D-40A6-9FFD-B79E269E5FFB}" dt="2021-10-27T01:20:38.268" v="49" actId="113"/>
          <ac:spMkLst>
            <pc:docMk/>
            <pc:sldMk cId="4178235238" sldId="262"/>
            <ac:spMk id="3" creationId="{B3DD1183-73B4-4F9B-971C-98EB2BB5D348}"/>
          </ac:spMkLst>
        </pc:spChg>
      </pc:sldChg>
      <pc:sldChg chg="modSp new mod">
        <pc:chgData name="Marielle Nolasco" userId="070a192a-9832-45b4-9c70-7301a8d81ef3" providerId="ADAL" clId="{FF41113B-2E0D-40A6-9FFD-B79E269E5FFB}" dt="2021-10-27T01:26:16.718" v="99" actId="20577"/>
        <pc:sldMkLst>
          <pc:docMk/>
          <pc:sldMk cId="4202944479" sldId="263"/>
        </pc:sldMkLst>
        <pc:spChg chg="mod">
          <ac:chgData name="Marielle Nolasco" userId="070a192a-9832-45b4-9c70-7301a8d81ef3" providerId="ADAL" clId="{FF41113B-2E0D-40A6-9FFD-B79E269E5FFB}" dt="2021-10-27T01:25:03.198" v="76" actId="20577"/>
          <ac:spMkLst>
            <pc:docMk/>
            <pc:sldMk cId="4202944479" sldId="263"/>
            <ac:spMk id="2" creationId="{D1FE0D78-A86C-4A18-884C-BB2C139C5830}"/>
          </ac:spMkLst>
        </pc:spChg>
        <pc:spChg chg="mod">
          <ac:chgData name="Marielle Nolasco" userId="070a192a-9832-45b4-9c70-7301a8d81ef3" providerId="ADAL" clId="{FF41113B-2E0D-40A6-9FFD-B79E269E5FFB}" dt="2021-10-27T01:26:16.718" v="99" actId="20577"/>
          <ac:spMkLst>
            <pc:docMk/>
            <pc:sldMk cId="4202944479" sldId="263"/>
            <ac:spMk id="3" creationId="{D481D5DD-2D67-4AEF-986F-2A9C509ED0E2}"/>
          </ac:spMkLst>
        </pc:spChg>
      </pc:sldChg>
      <pc:sldChg chg="addSp delSp modSp new mod setBg modClrScheme addAnim chgLayout">
        <pc:chgData name="Marielle Nolasco" userId="070a192a-9832-45b4-9c70-7301a8d81ef3" providerId="ADAL" clId="{FF41113B-2E0D-40A6-9FFD-B79E269E5FFB}" dt="2021-10-27T03:04:34.059" v="462"/>
        <pc:sldMkLst>
          <pc:docMk/>
          <pc:sldMk cId="2177684230" sldId="264"/>
        </pc:sldMkLst>
        <pc:spChg chg="del">
          <ac:chgData name="Marielle Nolasco" userId="070a192a-9832-45b4-9c70-7301a8d81ef3" providerId="ADAL" clId="{FF41113B-2E0D-40A6-9FFD-B79E269E5FFB}" dt="2021-10-27T01:37:21.295" v="173" actId="700"/>
          <ac:spMkLst>
            <pc:docMk/>
            <pc:sldMk cId="2177684230" sldId="264"/>
            <ac:spMk id="2" creationId="{41DA1C84-B15B-421D-BC73-88B440CE1AB5}"/>
          </ac:spMkLst>
        </pc:spChg>
        <pc:spChg chg="del">
          <ac:chgData name="Marielle Nolasco" userId="070a192a-9832-45b4-9c70-7301a8d81ef3" providerId="ADAL" clId="{FF41113B-2E0D-40A6-9FFD-B79E269E5FFB}" dt="2021-10-27T01:37:21.295" v="173" actId="700"/>
          <ac:spMkLst>
            <pc:docMk/>
            <pc:sldMk cId="2177684230" sldId="264"/>
            <ac:spMk id="3" creationId="{5CBDBEBA-6424-4208-87D4-F00309057539}"/>
          </ac:spMkLst>
        </pc:spChg>
        <pc:spChg chg="add del mod ord">
          <ac:chgData name="Marielle Nolasco" userId="070a192a-9832-45b4-9c70-7301a8d81ef3" providerId="ADAL" clId="{FF41113B-2E0D-40A6-9FFD-B79E269E5FFB}" dt="2021-10-27T01:37:26.297" v="174" actId="700"/>
          <ac:spMkLst>
            <pc:docMk/>
            <pc:sldMk cId="2177684230" sldId="264"/>
            <ac:spMk id="4" creationId="{2407C3B8-05B5-4741-A4F8-5B818EA24622}"/>
          </ac:spMkLst>
        </pc:spChg>
        <pc:spChg chg="add del mod ord">
          <ac:chgData name="Marielle Nolasco" userId="070a192a-9832-45b4-9c70-7301a8d81ef3" providerId="ADAL" clId="{FF41113B-2E0D-40A6-9FFD-B79E269E5FFB}" dt="2021-10-27T01:37:26.297" v="174" actId="700"/>
          <ac:spMkLst>
            <pc:docMk/>
            <pc:sldMk cId="2177684230" sldId="264"/>
            <ac:spMk id="5" creationId="{810B4F98-317A-4083-B631-5690E4AF1F6D}"/>
          </ac:spMkLst>
        </pc:spChg>
        <pc:spChg chg="add mod ord">
          <ac:chgData name="Marielle Nolasco" userId="070a192a-9832-45b4-9c70-7301a8d81ef3" providerId="ADAL" clId="{FF41113B-2E0D-40A6-9FFD-B79E269E5FFB}" dt="2021-10-27T03:04:34.058" v="460" actId="26606"/>
          <ac:spMkLst>
            <pc:docMk/>
            <pc:sldMk cId="2177684230" sldId="264"/>
            <ac:spMk id="6" creationId="{59C8B3AE-0D2B-44CE-811D-E85AA306A6E0}"/>
          </ac:spMkLst>
        </pc:spChg>
        <pc:spChg chg="add mod ord">
          <ac:chgData name="Marielle Nolasco" userId="070a192a-9832-45b4-9c70-7301a8d81ef3" providerId="ADAL" clId="{FF41113B-2E0D-40A6-9FFD-B79E269E5FFB}" dt="2021-10-27T03:04:34.058" v="460" actId="26606"/>
          <ac:spMkLst>
            <pc:docMk/>
            <pc:sldMk cId="2177684230" sldId="264"/>
            <ac:spMk id="7" creationId="{423057B1-4E43-4A25-AC7D-2B0F52670263}"/>
          </ac:spMkLst>
        </pc:spChg>
        <pc:spChg chg="add">
          <ac:chgData name="Marielle Nolasco" userId="070a192a-9832-45b4-9c70-7301a8d81ef3" providerId="ADAL" clId="{FF41113B-2E0D-40A6-9FFD-B79E269E5FFB}" dt="2021-10-27T03:04:34.058" v="460" actId="26606"/>
          <ac:spMkLst>
            <pc:docMk/>
            <pc:sldMk cId="2177684230" sldId="264"/>
            <ac:spMk id="14" creationId="{007891EC-4501-44ED-A8C8-B11B6DB767AB}"/>
          </ac:spMkLst>
        </pc:spChg>
        <pc:picChg chg="add mod ord">
          <ac:chgData name="Marielle Nolasco" userId="070a192a-9832-45b4-9c70-7301a8d81ef3" providerId="ADAL" clId="{FF41113B-2E0D-40A6-9FFD-B79E269E5FFB}" dt="2021-10-27T03:04:34.058" v="460" actId="26606"/>
          <ac:picMkLst>
            <pc:docMk/>
            <pc:sldMk cId="2177684230" sldId="264"/>
            <ac:picMk id="9" creationId="{00422822-CBE9-403F-9686-7D9379F9A573}"/>
          </ac:picMkLst>
        </pc:picChg>
        <pc:cxnChg chg="add">
          <ac:chgData name="Marielle Nolasco" userId="070a192a-9832-45b4-9c70-7301a8d81ef3" providerId="ADAL" clId="{FF41113B-2E0D-40A6-9FFD-B79E269E5FFB}" dt="2021-10-27T03:04:34.058" v="460" actId="26606"/>
          <ac:cxnSpMkLst>
            <pc:docMk/>
            <pc:sldMk cId="2177684230" sldId="264"/>
            <ac:cxnSpMk id="16" creationId="{34E5597F-CE67-4085-9548-E6A8036DA3BB}"/>
          </ac:cxnSpMkLst>
        </pc:cxnChg>
      </pc:sldChg>
      <pc:sldChg chg="addSp modSp new mod setBg">
        <pc:chgData name="Marielle Nolasco" userId="070a192a-9832-45b4-9c70-7301a8d81ef3" providerId="ADAL" clId="{FF41113B-2E0D-40A6-9FFD-B79E269E5FFB}" dt="2021-10-27T03:05:03.199" v="464" actId="26606"/>
        <pc:sldMkLst>
          <pc:docMk/>
          <pc:sldMk cId="2295631481" sldId="265"/>
        </pc:sldMkLst>
        <pc:spChg chg="mod">
          <ac:chgData name="Marielle Nolasco" userId="070a192a-9832-45b4-9c70-7301a8d81ef3" providerId="ADAL" clId="{FF41113B-2E0D-40A6-9FFD-B79E269E5FFB}" dt="2021-10-27T03:05:03.199" v="464" actId="26606"/>
          <ac:spMkLst>
            <pc:docMk/>
            <pc:sldMk cId="2295631481" sldId="265"/>
            <ac:spMk id="2" creationId="{0257DC57-6A00-472F-A76F-CC513CA08842}"/>
          </ac:spMkLst>
        </pc:spChg>
        <pc:spChg chg="mod">
          <ac:chgData name="Marielle Nolasco" userId="070a192a-9832-45b4-9c70-7301a8d81ef3" providerId="ADAL" clId="{FF41113B-2E0D-40A6-9FFD-B79E269E5FFB}" dt="2021-10-27T03:05:03.199" v="464" actId="26606"/>
          <ac:spMkLst>
            <pc:docMk/>
            <pc:sldMk cId="2295631481" sldId="265"/>
            <ac:spMk id="3" creationId="{90E2811B-ECBB-4E96-A6BA-481C54084876}"/>
          </ac:spMkLst>
        </pc:spChg>
        <pc:spChg chg="add">
          <ac:chgData name="Marielle Nolasco" userId="070a192a-9832-45b4-9c70-7301a8d81ef3" providerId="ADAL" clId="{FF41113B-2E0D-40A6-9FFD-B79E269E5FFB}" dt="2021-10-27T03:05:03.199" v="464" actId="26606"/>
          <ac:spMkLst>
            <pc:docMk/>
            <pc:sldMk cId="2295631481" sldId="265"/>
            <ac:spMk id="10" creationId="{DF44879F-6698-4394-89D4-7B3CDB92E9A0}"/>
          </ac:spMkLst>
        </pc:spChg>
        <pc:spChg chg="add">
          <ac:chgData name="Marielle Nolasco" userId="070a192a-9832-45b4-9c70-7301a8d81ef3" providerId="ADAL" clId="{FF41113B-2E0D-40A6-9FFD-B79E269E5FFB}" dt="2021-10-27T03:05:03.199" v="464" actId="26606"/>
          <ac:spMkLst>
            <pc:docMk/>
            <pc:sldMk cId="2295631481" sldId="265"/>
            <ac:spMk id="12" creationId="{C65FD3B2-577C-49A0-B40E-4845C5D597CF}"/>
          </ac:spMkLst>
        </pc:spChg>
        <pc:spChg chg="add">
          <ac:chgData name="Marielle Nolasco" userId="070a192a-9832-45b4-9c70-7301a8d81ef3" providerId="ADAL" clId="{FF41113B-2E0D-40A6-9FFD-B79E269E5FFB}" dt="2021-10-27T03:05:03.199" v="464" actId="26606"/>
          <ac:spMkLst>
            <pc:docMk/>
            <pc:sldMk cId="2295631481" sldId="265"/>
            <ac:spMk id="14" creationId="{7A0B5DEA-ADF6-4BA5-9307-147F0A4685A0}"/>
          </ac:spMkLst>
        </pc:spChg>
        <pc:spChg chg="add">
          <ac:chgData name="Marielle Nolasco" userId="070a192a-9832-45b4-9c70-7301a8d81ef3" providerId="ADAL" clId="{FF41113B-2E0D-40A6-9FFD-B79E269E5FFB}" dt="2021-10-27T03:05:03.199" v="464" actId="26606"/>
          <ac:spMkLst>
            <pc:docMk/>
            <pc:sldMk cId="2295631481" sldId="265"/>
            <ac:spMk id="16" creationId="{9DECDBF4-02B6-4BB4-B65B-B8107AD6A9E8}"/>
          </ac:spMkLst>
        </pc:spChg>
        <pc:picChg chg="add mod ord">
          <ac:chgData name="Marielle Nolasco" userId="070a192a-9832-45b4-9c70-7301a8d81ef3" providerId="ADAL" clId="{FF41113B-2E0D-40A6-9FFD-B79E269E5FFB}" dt="2021-10-27T03:05:03.199" v="464" actId="26606"/>
          <ac:picMkLst>
            <pc:docMk/>
            <pc:sldMk cId="2295631481" sldId="265"/>
            <ac:picMk id="5" creationId="{D6CBA5B6-C1B8-4EBD-B4AC-01CD801781C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929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25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1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7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56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93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57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8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94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14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1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8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y.uipath.com/learningpath/introduction-to-logging-in-studio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ipath.com/robot/v2020.10/docs/robot-logs" TargetMode="External"/><Relationship Id="rId2" Type="http://schemas.openxmlformats.org/officeDocument/2006/relationships/hyperlink" Target="https://docs.uipath.com/studio/v2020.10/docs/types-of-log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ipath.com/studio/v2020.10/docs/logging-level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p!!Rectangle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gs filling the frame">
            <a:extLst>
              <a:ext uri="{FF2B5EF4-FFF2-40B4-BE49-F238E27FC236}">
                <a16:creationId xmlns:a16="http://schemas.microsoft.com/office/drawing/2014/main" id="{8639808A-0443-4DE3-826B-5F688D7FD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82" b="10248"/>
          <a:stretch/>
        </p:blipFill>
        <p:spPr>
          <a:xfrm>
            <a:off x="-2" y="-1"/>
            <a:ext cx="12192001" cy="6858000"/>
          </a:xfrm>
          <a:prstGeom prst="rect">
            <a:avLst/>
          </a:prstGeom>
        </p:spPr>
      </p:pic>
      <p:sp>
        <p:nvSpPr>
          <p:cNvPr id="11" name="m!!text rectangle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4716089"/>
            <a:ext cx="6288261" cy="1573149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C95F4-51AF-4AE3-A369-376097752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210" y="4909985"/>
            <a:ext cx="3212386" cy="1185353"/>
          </a:xfrm>
        </p:spPr>
        <p:txBody>
          <a:bodyPr anchor="ctr">
            <a:normAutofit/>
          </a:bodyPr>
          <a:lstStyle/>
          <a:p>
            <a:r>
              <a:rPr lang="en-US" sz="2600" dirty="0"/>
              <a:t>Logging</a:t>
            </a:r>
            <a:br>
              <a:rPr lang="en-US" sz="2600" dirty="0"/>
            </a:br>
            <a:r>
              <a:rPr lang="en-US" sz="1800" dirty="0">
                <a:hlinkClick r:id="rId3"/>
              </a:rPr>
              <a:t>UiPath Academy</a:t>
            </a: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82B0D-C180-45D5-86E3-D10F7E55E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734" y="4909984"/>
            <a:ext cx="2228641" cy="1185353"/>
          </a:xfrm>
        </p:spPr>
        <p:txBody>
          <a:bodyPr anchor="ctr">
            <a:normAutofit lnSpcReduction="10000"/>
          </a:bodyPr>
          <a:lstStyle/>
          <a:p>
            <a:r>
              <a:rPr lang="en-US" sz="1700" dirty="0"/>
              <a:t>The play by play of how your automation imploded</a:t>
            </a:r>
          </a:p>
        </p:txBody>
      </p:sp>
      <p:sp>
        <p:nvSpPr>
          <p:cNvPr id="13" name="m!!accent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5498088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36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Piles of wood">
            <a:extLst>
              <a:ext uri="{FF2B5EF4-FFF2-40B4-BE49-F238E27FC236}">
                <a16:creationId xmlns:a16="http://schemas.microsoft.com/office/drawing/2014/main" id="{D6CBA5B6-C1B8-4EBD-B4AC-01CD801781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57DC57-6A00-472F-A76F-CC513CA08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Discussion Questions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2811B-ECBB-4E96-A6BA-481C54084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What is logging?</a:t>
            </a:r>
          </a:p>
          <a:p>
            <a:r>
              <a:rPr lang="en-US" sz="2000">
                <a:solidFill>
                  <a:srgbClr val="FFFFFF"/>
                </a:solidFill>
              </a:rPr>
              <a:t>Why log?</a:t>
            </a:r>
          </a:p>
          <a:p>
            <a:r>
              <a:rPr lang="en-US" sz="2000">
                <a:solidFill>
                  <a:srgbClr val="FFFFFF"/>
                </a:solidFill>
              </a:rPr>
              <a:t>What are the different logging levels?</a:t>
            </a:r>
          </a:p>
          <a:p>
            <a:r>
              <a:rPr lang="en-US" sz="2000">
                <a:solidFill>
                  <a:srgbClr val="FFFFFF"/>
                </a:solidFill>
              </a:rPr>
              <a:t>What the different types of robot logs?</a:t>
            </a:r>
          </a:p>
          <a:p>
            <a:r>
              <a:rPr lang="en-US" sz="2000">
                <a:solidFill>
                  <a:srgbClr val="FFFFFF"/>
                </a:solidFill>
              </a:rPr>
              <a:t>What are some logging best practices?</a:t>
            </a:r>
          </a:p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63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AEB7-4195-4A60-9618-65F03AA57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7D92D-E039-4CD7-9240-91EEEBCF2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Practice wherein certain events during a program runtime is recorded</a:t>
            </a:r>
            <a:r>
              <a:rPr lang="en-US" b="0" i="0" dirty="0">
                <a:solidFill>
                  <a:srgbClr val="F8E71C"/>
                </a:solidFill>
                <a:effectLst/>
              </a:rPr>
              <a:t>​</a:t>
            </a:r>
          </a:p>
          <a:p>
            <a:r>
              <a:rPr lang="en-US" dirty="0"/>
              <a:t>Useful in finding points of failure, </a:t>
            </a:r>
            <a:r>
              <a:rPr lang="en-US" dirty="0" err="1"/>
              <a:t>i.e</a:t>
            </a:r>
            <a:r>
              <a:rPr lang="en-US" dirty="0"/>
              <a:t>, debugging</a:t>
            </a:r>
          </a:p>
          <a:p>
            <a:r>
              <a:rPr lang="en-US" dirty="0"/>
              <a:t>You log events in UiPath using the Log Message activity</a:t>
            </a:r>
          </a:p>
        </p:txBody>
      </p:sp>
    </p:spTree>
    <p:extLst>
      <p:ext uri="{BB962C8B-B14F-4D97-AF65-F5344CB8AC3E}">
        <p14:creationId xmlns:p14="http://schemas.microsoft.com/office/powerpoint/2010/main" val="275445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5F1C-3806-45E3-AA14-EBBF3053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Logs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84E3C-FB8B-45B2-BDB3-8CF0C88A0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484" y="2568539"/>
            <a:ext cx="11088790" cy="3411021"/>
          </a:xfrm>
        </p:spPr>
      </p:pic>
    </p:spTree>
    <p:extLst>
      <p:ext uri="{BB962C8B-B14F-4D97-AF65-F5344CB8AC3E}">
        <p14:creationId xmlns:p14="http://schemas.microsoft.com/office/powerpoint/2010/main" val="131216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3810F-4E1E-4C0B-84D8-C2539605C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4211"/>
            <a:ext cx="4571999" cy="1165002"/>
          </a:xfrm>
        </p:spPr>
        <p:txBody>
          <a:bodyPr anchor="b">
            <a:normAutofit fontScale="90000"/>
          </a:bodyPr>
          <a:lstStyle/>
          <a:p>
            <a:r>
              <a:rPr lang="en-US" sz="3600" dirty="0"/>
              <a:t>Robot Execution Logs</a:t>
            </a:r>
            <a:br>
              <a:rPr lang="en-US" sz="3600" dirty="0"/>
            </a:br>
            <a:r>
              <a:rPr lang="en-US" sz="2000" dirty="0">
                <a:hlinkClick r:id="rId2"/>
              </a:rPr>
              <a:t>Types of Logs</a:t>
            </a:r>
            <a:r>
              <a:rPr lang="en-US" sz="2000" dirty="0"/>
              <a:t> | </a:t>
            </a:r>
            <a:r>
              <a:rPr lang="en-US" sz="2000" dirty="0">
                <a:hlinkClick r:id="rId3"/>
              </a:rPr>
              <a:t>Robot Logs</a:t>
            </a:r>
            <a:endParaRPr lang="en-US" sz="2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A04697-4642-44A6-8C21-6B47075F5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55327"/>
            <a:ext cx="4571999" cy="3776975"/>
          </a:xfrm>
        </p:spPr>
        <p:txBody>
          <a:bodyPr>
            <a:normAutofit/>
          </a:bodyPr>
          <a:lstStyle/>
          <a:p>
            <a:r>
              <a:rPr lang="en-US" sz="1800" b="1" i="0" dirty="0">
                <a:effectLst/>
                <a:latin typeface="Inter"/>
              </a:rPr>
              <a:t>Default logs</a:t>
            </a:r>
            <a:r>
              <a:rPr lang="en-US" sz="1800" b="0" i="0" dirty="0">
                <a:effectLst/>
                <a:latin typeface="Inter"/>
              </a:rPr>
              <a:t> are generated automatically when certain events take place.</a:t>
            </a:r>
          </a:p>
          <a:p>
            <a:pPr lvl="1"/>
            <a:r>
              <a:rPr lang="en-US" sz="1400" dirty="0">
                <a:latin typeface="Inter"/>
              </a:rPr>
              <a:t>Ex: Execution start/end, Transaction start/end</a:t>
            </a:r>
            <a:endParaRPr lang="en-US" sz="1400" b="0" i="0" dirty="0">
              <a:effectLst/>
              <a:latin typeface="Inter"/>
            </a:endParaRPr>
          </a:p>
          <a:p>
            <a:r>
              <a:rPr lang="en-US" sz="1800" b="1" i="0" dirty="0">
                <a:effectLst/>
                <a:latin typeface="Inter"/>
              </a:rPr>
              <a:t>User-defined logs</a:t>
            </a:r>
            <a:r>
              <a:rPr lang="en-US" sz="1800" b="0" i="0" dirty="0">
                <a:effectLst/>
                <a:latin typeface="Inter"/>
              </a:rPr>
              <a:t> are generated according to the process designed by the user in Studio, when using the </a:t>
            </a:r>
            <a:r>
              <a:rPr lang="en-US" sz="1800" b="1" i="0" dirty="0">
                <a:effectLst/>
                <a:latin typeface="Inter"/>
              </a:rPr>
              <a:t>Log Message</a:t>
            </a:r>
            <a:r>
              <a:rPr lang="en-US" sz="1800" b="0" i="0" dirty="0">
                <a:effectLst/>
                <a:latin typeface="Inter"/>
              </a:rPr>
              <a:t> activity or by the </a:t>
            </a:r>
            <a:r>
              <a:rPr lang="en-US" sz="1800" b="1" i="0" dirty="0">
                <a:effectLst/>
                <a:latin typeface="Inter"/>
              </a:rPr>
              <a:t>Write Line</a:t>
            </a:r>
            <a:r>
              <a:rPr lang="en-US" sz="1800" b="0" i="0" dirty="0">
                <a:effectLst/>
                <a:latin typeface="Inter"/>
              </a:rPr>
              <a:t> activity.</a:t>
            </a:r>
            <a:endParaRPr lang="en-US" sz="1800" dirty="0"/>
          </a:p>
        </p:txBody>
      </p:sp>
      <p:pic>
        <p:nvPicPr>
          <p:cNvPr id="9" name="Picture 8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768BF92B-7207-4777-90C8-E2A6EEA7C9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829"/>
          <a:stretch/>
        </p:blipFill>
        <p:spPr>
          <a:xfrm>
            <a:off x="6190488" y="566928"/>
            <a:ext cx="5157216" cy="52861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82C8-80B7-4F69-A908-DA8BA19F2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Logging Levels</a:t>
            </a:r>
            <a:br>
              <a:rPr lang="en-US" dirty="0"/>
            </a:br>
            <a:r>
              <a:rPr lang="en-US" sz="2000" dirty="0">
                <a:hlinkClick r:id="rId2"/>
              </a:rPr>
              <a:t>Logging Levels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AE74E-30DD-4430-A0C9-2A8BD58D2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Fatal</a:t>
            </a:r>
            <a:r>
              <a:rPr lang="en-US" dirty="0"/>
              <a:t> - Something has gone critically wrong and the process needs to be stopped</a:t>
            </a:r>
          </a:p>
          <a:p>
            <a:r>
              <a:rPr lang="en-US" b="1" dirty="0"/>
              <a:t>Error</a:t>
            </a:r>
            <a:r>
              <a:rPr lang="en-US" dirty="0"/>
              <a:t> - An error occurred. The robot will attempt to recover and move on with the next item.</a:t>
            </a:r>
          </a:p>
          <a:p>
            <a:r>
              <a:rPr lang="en-US" b="1" dirty="0"/>
              <a:t>Warn</a:t>
            </a:r>
            <a:r>
              <a:rPr lang="en-US" dirty="0"/>
              <a:t> - Any important data that we need to stand out from the rest of the log information. </a:t>
            </a:r>
          </a:p>
          <a:p>
            <a:r>
              <a:rPr lang="en-US" b="1" dirty="0"/>
              <a:t>Info </a:t>
            </a:r>
            <a:r>
              <a:rPr lang="en-US" dirty="0"/>
              <a:t>- Information about robot progress. </a:t>
            </a:r>
          </a:p>
          <a:p>
            <a:r>
              <a:rPr lang="en-US" b="1" dirty="0"/>
              <a:t>Trace </a:t>
            </a:r>
          </a:p>
          <a:p>
            <a:r>
              <a:rPr lang="en-US" b="1" dirty="0"/>
              <a:t>Debugging/Verbose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240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DBC41-4F43-4F79-8326-AEEC2B5F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1AC30-0BBE-4230-ADDF-A0C74167E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Ouput</a:t>
            </a:r>
            <a:r>
              <a:rPr lang="en-US" dirty="0"/>
              <a:t> Panel</a:t>
            </a:r>
          </a:p>
          <a:p>
            <a:r>
              <a:rPr lang="en-US" dirty="0"/>
              <a:t>%</a:t>
            </a:r>
            <a:r>
              <a:rPr lang="en-US" dirty="0" err="1"/>
              <a:t>localappdata</a:t>
            </a:r>
            <a:r>
              <a:rPr lang="en-US" dirty="0"/>
              <a:t>%\UiPath\Logs\ folder in your machine</a:t>
            </a:r>
          </a:p>
          <a:p>
            <a:r>
              <a:rPr lang="en-US" dirty="0"/>
              <a:t>Logs section in orchestrator</a:t>
            </a:r>
          </a:p>
        </p:txBody>
      </p:sp>
    </p:spTree>
    <p:extLst>
      <p:ext uri="{BB962C8B-B14F-4D97-AF65-F5344CB8AC3E}">
        <p14:creationId xmlns:p14="http://schemas.microsoft.com/office/powerpoint/2010/main" val="149666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47A8-D494-4BAC-AE53-50479829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log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D1183-73B4-4F9B-971C-98EB2BB5D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Message: </a:t>
            </a:r>
            <a:r>
              <a:rPr lang="en-US" dirty="0"/>
              <a:t>The Log Message</a:t>
            </a:r>
          </a:p>
          <a:p>
            <a:r>
              <a:rPr lang="en-US" b="1" dirty="0"/>
              <a:t>Level: </a:t>
            </a:r>
            <a:r>
              <a:rPr lang="en-US" dirty="0"/>
              <a:t>Defines the log severity</a:t>
            </a:r>
          </a:p>
          <a:p>
            <a:r>
              <a:rPr lang="en-US" b="1" dirty="0"/>
              <a:t>Timestamp: </a:t>
            </a:r>
            <a:r>
              <a:rPr lang="en-US" dirty="0"/>
              <a:t>The exact date and time the action was performed</a:t>
            </a:r>
          </a:p>
          <a:p>
            <a:r>
              <a:rPr lang="en-US" b="1" dirty="0" err="1"/>
              <a:t>FileName</a:t>
            </a:r>
            <a:r>
              <a:rPr lang="en-US" b="1" dirty="0"/>
              <a:t>: </a:t>
            </a:r>
            <a:r>
              <a:rPr lang="en-US" dirty="0"/>
              <a:t>The name of the .</a:t>
            </a:r>
            <a:r>
              <a:rPr lang="en-US" dirty="0" err="1"/>
              <a:t>xaml</a:t>
            </a:r>
            <a:r>
              <a:rPr lang="en-US" dirty="0"/>
              <a:t> file being “executed"</a:t>
            </a:r>
          </a:p>
          <a:p>
            <a:r>
              <a:rPr lang="en-US" b="1" dirty="0" err="1"/>
              <a:t>JobId</a:t>
            </a:r>
            <a:r>
              <a:rPr lang="en-US" b="1" dirty="0"/>
              <a:t>:</a:t>
            </a:r>
            <a:r>
              <a:rPr lang="en-US" dirty="0"/>
              <a:t> The key of the job running the process</a:t>
            </a:r>
          </a:p>
          <a:p>
            <a:r>
              <a:rPr lang="en-US" b="1" dirty="0" err="1"/>
              <a:t>ProcessName</a:t>
            </a:r>
            <a:r>
              <a:rPr lang="en-US" b="1" dirty="0"/>
              <a:t>: </a:t>
            </a:r>
            <a:r>
              <a:rPr lang="en-US" dirty="0"/>
              <a:t>The name of the process that triggered the logging</a:t>
            </a:r>
          </a:p>
          <a:p>
            <a:r>
              <a:rPr lang="en-US" b="1" dirty="0" err="1"/>
              <a:t>ProcessVersion</a:t>
            </a:r>
            <a:r>
              <a:rPr lang="en-US" b="1" dirty="0"/>
              <a:t>: </a:t>
            </a:r>
            <a:r>
              <a:rPr lang="en-US" dirty="0"/>
              <a:t>The version number of the process</a:t>
            </a:r>
          </a:p>
          <a:p>
            <a:r>
              <a:rPr lang="en-US" b="1" dirty="0" err="1"/>
              <a:t>WindowsIdentity</a:t>
            </a:r>
            <a:r>
              <a:rPr lang="en-US" b="1" dirty="0"/>
              <a:t>:</a:t>
            </a:r>
            <a:r>
              <a:rPr lang="en-US" dirty="0"/>
              <a:t> The name of the user that performed the action that was logged</a:t>
            </a:r>
          </a:p>
          <a:p>
            <a:r>
              <a:rPr lang="en-US" b="1" dirty="0" err="1"/>
              <a:t>RobotName</a:t>
            </a:r>
            <a:r>
              <a:rPr lang="en-US" b="1" dirty="0"/>
              <a:t>:</a:t>
            </a:r>
            <a:r>
              <a:rPr lang="en-US" dirty="0"/>
              <a:t> The name of the robot (defined in Orchestrator)</a:t>
            </a:r>
          </a:p>
        </p:txBody>
      </p:sp>
    </p:spTree>
    <p:extLst>
      <p:ext uri="{BB962C8B-B14F-4D97-AF65-F5344CB8AC3E}">
        <p14:creationId xmlns:p14="http://schemas.microsoft.com/office/powerpoint/2010/main" val="4178235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0D78-A86C-4A18-884C-BB2C139C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1D5DD-2D67-4AEF-986F-2A9C509ED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At the beginning and the end of every workflow (Log level = Information).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Each time an exception is caught in a Catch block (Log level = Error).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Each time a Business Rule Exception is thrown (Log Level = Error).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data is read from external sources, for example, log a message at Information level when an Excel file is read (Log Level = Information).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Parallel or Pick activities, log messages on every branch, in order to trace the branch is taken (Log Level = Information).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If/Flowchart Decision/Switch/Flow Switch activities (however, since processes might have a lot of these activities, we can decrease the Log Level from Information to Trace, so we don't have a lot of these logs in the database).</a:t>
            </a:r>
          </a:p>
        </p:txBody>
      </p:sp>
    </p:spTree>
    <p:extLst>
      <p:ext uri="{BB962C8B-B14F-4D97-AF65-F5344CB8AC3E}">
        <p14:creationId xmlns:p14="http://schemas.microsoft.com/office/powerpoint/2010/main" val="4202944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ross Section of Tree  Annual Rings">
            <a:extLst>
              <a:ext uri="{FF2B5EF4-FFF2-40B4-BE49-F238E27FC236}">
                <a16:creationId xmlns:a16="http://schemas.microsoft.com/office/drawing/2014/main" id="{00422822-CBE9-403F-9686-7D9379F9A5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C8B3AE-0D2B-44CE-811D-E85AA306A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3057B1-4E43-4A25-AC7D-2B0F52670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Comments? Concerns? Violent Reactions?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68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D24"/>
      </a:dk2>
      <a:lt2>
        <a:srgbClr val="E2E8E6"/>
      </a:lt2>
      <a:accent1>
        <a:srgbClr val="D18CA3"/>
      </a:accent1>
      <a:accent2>
        <a:srgbClr val="C67972"/>
      </a:accent2>
      <a:accent3>
        <a:srgbClr val="C59A70"/>
      </a:accent3>
      <a:accent4>
        <a:srgbClr val="ADA663"/>
      </a:accent4>
      <a:accent5>
        <a:srgbClr val="98AB72"/>
      </a:accent5>
      <a:accent6>
        <a:srgbClr val="79B166"/>
      </a:accent6>
      <a:hlink>
        <a:srgbClr val="568F7C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557F529ABFDE4EA1CDC2C60EEB6F4C" ma:contentTypeVersion="12" ma:contentTypeDescription="Create a new document." ma:contentTypeScope="" ma:versionID="3aa1d26d6843b085c513c4e1876fadcc">
  <xsd:schema xmlns:xsd="http://www.w3.org/2001/XMLSchema" xmlns:xs="http://www.w3.org/2001/XMLSchema" xmlns:p="http://schemas.microsoft.com/office/2006/metadata/properties" xmlns:ns3="66d9aa3d-651e-4839-b59d-0bd8c52fea92" xmlns:ns4="16f3e4eb-d7eb-4343-ad26-da3c70bf63cc" targetNamespace="http://schemas.microsoft.com/office/2006/metadata/properties" ma:root="true" ma:fieldsID="dd304e95def5a769939dec441ce2cb96" ns3:_="" ns4:_="">
    <xsd:import namespace="66d9aa3d-651e-4839-b59d-0bd8c52fea92"/>
    <xsd:import namespace="16f3e4eb-d7eb-4343-ad26-da3c70bf63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d9aa3d-651e-4839-b59d-0bd8c52fea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f3e4eb-d7eb-4343-ad26-da3c70bf63c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F700DB-BC20-468E-BF14-14E181341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d9aa3d-651e-4839-b59d-0bd8c52fea92"/>
    <ds:schemaRef ds:uri="16f3e4eb-d7eb-4343-ad26-da3c70bf63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BEC287-544A-49CD-9E46-8B7E2847D4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21DB78-3678-4B77-A6D1-45F7C680699B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f3e4eb-d7eb-4343-ad26-da3c70bf63cc"/>
    <ds:schemaRef ds:uri="66d9aa3d-651e-4839-b59d-0bd8c52fea92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484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Next LT Pro</vt:lpstr>
      <vt:lpstr>Calibri</vt:lpstr>
      <vt:lpstr>Inter</vt:lpstr>
      <vt:lpstr>Neue Haas Grotesk Text Pro</vt:lpstr>
      <vt:lpstr>AccentBoxVTI</vt:lpstr>
      <vt:lpstr>Logging UiPath Academy</vt:lpstr>
      <vt:lpstr>Logging</vt:lpstr>
      <vt:lpstr>Types of Logs</vt:lpstr>
      <vt:lpstr>Robot Execution Logs Types of Logs | Robot Logs</vt:lpstr>
      <vt:lpstr>Logging Levels Logging Levels</vt:lpstr>
      <vt:lpstr>Accessing Logs</vt:lpstr>
      <vt:lpstr>Anatomy of a log entry</vt:lpstr>
      <vt:lpstr>Logging best practices</vt:lpstr>
      <vt:lpstr>Questions?</vt:lpstr>
      <vt:lpstr>Discussion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Logging</dc:title>
  <dc:creator>Marielle Nolasco</dc:creator>
  <cp:lastModifiedBy>Marielle Nolasco</cp:lastModifiedBy>
  <cp:revision>1</cp:revision>
  <dcterms:created xsi:type="dcterms:W3CDTF">2021-10-27T00:20:56Z</dcterms:created>
  <dcterms:modified xsi:type="dcterms:W3CDTF">2021-10-27T03:05:25Z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0x010100EA557F529ABFDE4EA1CDC2C60EEB6F4C</vt:lpwstr>
  </property>
</Properties>
</file>